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7FFB1-9C48-4570-BBAE-95C34FF60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1368A9-6E75-4851-B251-5980DE929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63462-ED91-491A-BDC3-B2D2E34B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F99B5-F2A9-40C7-B63D-D66AA0C49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50EBE-1EE7-47F5-BF24-293A3CEA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0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3A3EE-A669-440C-9975-3AC9870F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AF6888-E47A-48E7-9AD2-4C7493117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9E6440-AAFD-4053-B56B-348C53B3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E7076-8A08-4AF9-9FC8-22347EA5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D422C-5C68-4420-862B-AEC22B56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883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E170D6-4D80-4B1E-8644-0E2B4A307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00D936-7B51-4F9B-AB67-3D2D47271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3FE09F-842E-4E3F-8146-D10742FC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41D7D-7A42-4296-9D6B-1261EF9B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D85A3-FEFC-450E-9F46-C60C1916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7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44667-9C91-4FD0-8B0B-C9250F99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805DBC-3007-4118-922E-2DE315AE8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06007-C7AB-493E-BA0B-0F922A99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1D9BA-B9CB-490D-9AAC-0DA0E3C2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90A54-2821-48CF-B2E2-43CC6E2C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59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65709-518E-4D08-8A39-E3185A333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DDB5BF-C43F-4430-B00D-8DDADF12E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C222A-D79F-4AE5-B38E-CFCDD13F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5A644-F347-4B56-B311-9B147415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D19BD-0ABD-446D-9B4A-D117FDF5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55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F03CC-B54F-4BC6-843A-A3FC1E58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59B6B1-6DF5-450C-B5F3-1B1F4984E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DBFC2B-9C8D-4FFC-9139-7799D8A07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80ED9-633A-4103-A57E-4224CC60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B8EAA6-6395-4DC2-BD57-38066539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D4506-F1AD-42C9-B711-ACB181AA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9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537E2-98B1-4D76-8226-FA248C6A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94168-30DA-4771-9E2A-A7F12CF14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39D272-0E06-47BC-A5A8-DDA477F8B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408074-E437-446F-BDC2-07F260DBB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982D5E-C190-471C-B746-522036E7D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FAA2A9-A267-40C9-99D6-B8FBA766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DCD26E-2C6A-40D0-89F6-B8218AD9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0D7F8B-14F1-4522-A637-6A4643B3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3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E131D-A732-4A39-BC02-77145D31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5044FE-85E2-4057-A704-4B264C13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38817A-C69C-4D51-A7CB-FCC74AC1F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0FE218-F676-455A-9E61-57B4429F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4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048624-0CEC-4027-B279-5397AAFD7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B3281F-BAF4-407F-87BC-4B4CA9F0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1B7FE-0223-49EB-93D0-9B47770D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3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0A4C7-8906-490A-A88F-826BE05AE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4A393-53C3-4044-9BA2-0F60558E4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CAAF78-8587-4429-984C-A73AA36A6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500B1-0472-45B9-A79C-BFD9CD24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F826C-1EF0-4710-B09B-E27F1179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08EFE1-A0B6-4F75-9D64-3BECD2AD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39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3D5D5-6B23-4E77-95F6-725DA0CC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960512-8B57-47E0-B924-D161E5821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AF71A-D0BC-478E-85EF-DD1D737C1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437D79-D151-4703-A260-294585A4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1CB4F5-6784-4E13-B3CF-79D37C265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83445-EC71-46F7-ACFE-2F0231B8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1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3105A7-9165-4B42-90FF-9A6FF664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82378-E53F-46D5-A5AE-F14E99D7E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8E34EF-375D-4158-8494-10B587D1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DDEDE-3AE4-4FF2-AB84-BD143176E5E3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F8CC9-0265-4BD8-A0CE-28AC0047C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8D4BC-4119-4DE4-A58B-2063ECC69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08BEB-08D3-4A8A-9022-965C0ACB5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F1DCDE-9E58-4A85-BB3B-3B578210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962025"/>
            <a:ext cx="89820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7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28608A-3110-45EE-B2B5-F7B5B2ED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838200"/>
            <a:ext cx="92106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BBA8C3-DC31-456C-A7EB-150D90B5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71537"/>
            <a:ext cx="91059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0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C7D1D4-C3E3-4E88-88FB-D4C720550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28687"/>
            <a:ext cx="91059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3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378108-7C65-4637-8231-15FA7DFD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876300"/>
            <a:ext cx="92106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075666-8E5D-41A1-A159-C75CA453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76300"/>
            <a:ext cx="8991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5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56A2E2-615C-4BCD-B22B-527FE133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847725"/>
            <a:ext cx="90678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9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8DEAEE-75D2-405B-98E6-2602E64B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842962"/>
            <a:ext cx="91344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5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59B332-0A5C-42AC-946B-277792ED5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000125"/>
            <a:ext cx="88106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6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2B86AC-EB06-4D5C-B9AC-D9AFC9E2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19175"/>
            <a:ext cx="8839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8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B45DA8-7CF3-48EA-8ED7-8D3FEFE9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981075"/>
            <a:ext cx="87534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4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863B82-06C9-457C-8B4B-DBFEC2B4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971550"/>
            <a:ext cx="85629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6B457-7146-4125-B011-776BBC01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933450"/>
            <a:ext cx="88201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2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016BA0-711E-41E2-940D-2671D82F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38237"/>
            <a:ext cx="85439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5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19C6CD-9071-4984-AE20-19BC7702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938212"/>
            <a:ext cx="89154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65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AA4437-FE58-46D1-A92B-4E4BD42E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942975"/>
            <a:ext cx="88963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6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E215BE-76AF-4A1E-BCD5-54D630B3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947737"/>
            <a:ext cx="8772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3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152905-259A-4793-BA3B-FA18168D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85825"/>
            <a:ext cx="88773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7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4F0A9B-28FD-427C-AC6C-72BA7EDF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028700"/>
            <a:ext cx="87439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1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188723-EF3E-42B2-9419-19E9B04C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4" y="0"/>
            <a:ext cx="8934450" cy="4772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317289-8980-4FF9-9AB7-9D6302016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665" y="2724150"/>
            <a:ext cx="4362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7E9C0D-047E-48A4-B655-7627BEFF2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95350"/>
            <a:ext cx="8877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2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3F0A51-B39C-4B9E-B41B-62C5BF45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885825"/>
            <a:ext cx="89725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3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E2F891-6042-4B40-8569-6C6C32E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957262"/>
            <a:ext cx="91249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0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9A739A-6127-4B5A-8ACA-DC924911E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876300"/>
            <a:ext cx="89630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1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A2950-C482-4204-BF8C-A142DD54F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895350"/>
            <a:ext cx="90963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8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0</Words>
  <Application>Microsoft Office PowerPoint</Application>
  <PresentationFormat>와이드스크린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최창우</dc:creator>
  <cp:lastModifiedBy>최창우</cp:lastModifiedBy>
  <cp:revision>25</cp:revision>
  <dcterms:created xsi:type="dcterms:W3CDTF">2020-09-20T05:55:30Z</dcterms:created>
  <dcterms:modified xsi:type="dcterms:W3CDTF">2020-09-26T17:51:56Z</dcterms:modified>
</cp:coreProperties>
</file>